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9861-ECBB-4F04-ABA3-218FBDCE0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50 </a:t>
            </a:r>
            <a:r>
              <a:rPr lang="en-US" dirty="0" err="1"/>
              <a:t>yrs</a:t>
            </a:r>
            <a:r>
              <a:rPr lang="en-US" dirty="0"/>
              <a:t> old man having backache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AB6AC-558E-4FFE-8155-292045496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5231A-935E-403A-BDD3-91E8A348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673225"/>
            <a:ext cx="9496425" cy="47053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EF1AFD-8255-4289-817F-0A07E896456A}"/>
              </a:ext>
            </a:extLst>
          </p:cNvPr>
          <p:cNvCxnSpPr>
            <a:cxnSpLocks/>
          </p:cNvCxnSpPr>
          <p:nvPr/>
        </p:nvCxnSpPr>
        <p:spPr>
          <a:xfrm>
            <a:off x="7835900" y="3219450"/>
            <a:ext cx="736600" cy="82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A476B1E4-D32D-40AF-9DCC-E518AC35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cause of hyperintensity in right  L3-4 facet joint? Trust me I have seen this several times.</a:t>
            </a:r>
            <a:br>
              <a:rPr lang="en-US" dirty="0"/>
            </a:br>
            <a:r>
              <a:rPr lang="en-US" dirty="0"/>
              <a:t>Please enlighten</a:t>
            </a:r>
          </a:p>
        </p:txBody>
      </p:sp>
    </p:spTree>
    <p:extLst>
      <p:ext uri="{BB962C8B-B14F-4D97-AF65-F5344CB8AC3E}">
        <p14:creationId xmlns:p14="http://schemas.microsoft.com/office/powerpoint/2010/main" val="42520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8356-88F4-44AA-877C-95F5B128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 lesser degree at L2-3 also.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011CC-2C51-4C95-BDE7-855B7975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7" y="2065867"/>
            <a:ext cx="8543925" cy="47339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A22AED-1E67-4CA8-B5E8-6C6B5C0594A0}"/>
              </a:ext>
            </a:extLst>
          </p:cNvPr>
          <p:cNvCxnSpPr>
            <a:cxnSpLocks/>
          </p:cNvCxnSpPr>
          <p:nvPr/>
        </p:nvCxnSpPr>
        <p:spPr>
          <a:xfrm>
            <a:off x="7670800" y="3727450"/>
            <a:ext cx="736600" cy="82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3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8CA4-F4D2-4D17-AA8A-CDEF422C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8E99A-E424-4308-845D-0E1E28424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2065867"/>
            <a:ext cx="79819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</TotalTime>
  <Words>36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50 yrs old man having backache</vt:lpstr>
      <vt:lpstr>What is the cause of hyperintensity in right  L3-4 facet joint? Trust me I have seen this several times. Please enlighten</vt:lpstr>
      <vt:lpstr>To a lesser degree at L2-3 also.</vt:lpstr>
      <vt:lpstr>T2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yrs old man having backache</dc:title>
  <dc:creator>Admin</dc:creator>
  <cp:lastModifiedBy>ABHIMANYU</cp:lastModifiedBy>
  <cp:revision>2</cp:revision>
  <dcterms:created xsi:type="dcterms:W3CDTF">2020-10-02T14:18:37Z</dcterms:created>
  <dcterms:modified xsi:type="dcterms:W3CDTF">2020-10-03T02:31:31Z</dcterms:modified>
</cp:coreProperties>
</file>