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D9861-ECBB-4F04-ABA3-218FBDCE05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50 </a:t>
            </a:r>
            <a:r>
              <a:rPr lang="en-US" dirty="0" err="1"/>
              <a:t>yrs</a:t>
            </a:r>
            <a:r>
              <a:rPr lang="en-US" dirty="0"/>
              <a:t> old man having backache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8AB6AC-558E-4FFE-8155-2920454967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94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75231A-935E-403A-BDD3-91E8A3484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787" y="1673225"/>
            <a:ext cx="9496425" cy="470535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CEF1AFD-8255-4289-817F-0A07E896456A}"/>
              </a:ext>
            </a:extLst>
          </p:cNvPr>
          <p:cNvCxnSpPr>
            <a:cxnSpLocks/>
          </p:cNvCxnSpPr>
          <p:nvPr/>
        </p:nvCxnSpPr>
        <p:spPr>
          <a:xfrm>
            <a:off x="7835900" y="3219450"/>
            <a:ext cx="736600" cy="825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>
            <a:extLst>
              <a:ext uri="{FF2B5EF4-FFF2-40B4-BE49-F238E27FC236}">
                <a16:creationId xmlns:a16="http://schemas.microsoft.com/office/drawing/2014/main" id="{A476B1E4-D32D-40AF-9DCC-E518AC35C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787" y="0"/>
            <a:ext cx="10131425" cy="1456267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cause of hyperintensity in right  L3-4 facet joint? Trust me I have seen this several times.</a:t>
            </a:r>
            <a:br>
              <a:rPr lang="en-US" dirty="0"/>
            </a:br>
            <a:r>
              <a:rPr lang="en-US" dirty="0"/>
              <a:t>Please enlighten</a:t>
            </a:r>
          </a:p>
        </p:txBody>
      </p:sp>
    </p:spTree>
    <p:extLst>
      <p:ext uri="{BB962C8B-B14F-4D97-AF65-F5344CB8AC3E}">
        <p14:creationId xmlns:p14="http://schemas.microsoft.com/office/powerpoint/2010/main" val="425208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D8356-88F4-44AA-877C-95F5B1280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a lesser degree at L2-3 also.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0011CC-2C51-4C95-BDE7-855B7975E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237" y="2065867"/>
            <a:ext cx="8543925" cy="4733925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7A22AED-1E67-4CA8-B5E8-6C6B5C0594A0}"/>
              </a:ext>
            </a:extLst>
          </p:cNvPr>
          <p:cNvCxnSpPr>
            <a:cxnSpLocks/>
          </p:cNvCxnSpPr>
          <p:nvPr/>
        </p:nvCxnSpPr>
        <p:spPr>
          <a:xfrm>
            <a:off x="7670800" y="3727450"/>
            <a:ext cx="736600" cy="825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1383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5</TotalTime>
  <Words>38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Celestial</vt:lpstr>
      <vt:lpstr>50 yrs old man having backache</vt:lpstr>
      <vt:lpstr>What is the cause of hyperintensity in right  L3-4 facet joint? Trust me I have seen this several times. Please enlighten</vt:lpstr>
      <vt:lpstr>To a lesser degree at L2-3 also.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50 yrs old man having backache</dc:title>
  <dc:creator>Admin</dc:creator>
  <cp:lastModifiedBy>Admin</cp:lastModifiedBy>
  <cp:revision>1</cp:revision>
  <dcterms:created xsi:type="dcterms:W3CDTF">2020-10-02T14:18:37Z</dcterms:created>
  <dcterms:modified xsi:type="dcterms:W3CDTF">2020-10-02T14:23:53Z</dcterms:modified>
</cp:coreProperties>
</file>