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9" r:id="rId2"/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7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90CEFC-9B78-4824-861D-6F2A24BA082B}" type="datetimeFigureOut">
              <a:rPr lang="pt-BR" smtClean="0"/>
              <a:t>29/01/2021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DB07EB-48BA-4428-91FC-3B8FF65C7D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64146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DB07EB-48BA-4428-91FC-3B8FF65C7D12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644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E1A6B-FCEE-4884-B40E-23FCC415A841}" type="datetimeFigureOut">
              <a:rPr lang="pt-BR" smtClean="0"/>
              <a:t>29/01/2021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CFF51-FC6C-4A64-9028-FBB6B2BD3A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8599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E1A6B-FCEE-4884-B40E-23FCC415A841}" type="datetimeFigureOut">
              <a:rPr lang="pt-BR" smtClean="0"/>
              <a:t>29/01/2021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CFF51-FC6C-4A64-9028-FBB6B2BD3A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9450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E1A6B-FCEE-4884-B40E-23FCC415A841}" type="datetimeFigureOut">
              <a:rPr lang="pt-BR" smtClean="0"/>
              <a:t>29/01/2021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CFF51-FC6C-4A64-9028-FBB6B2BD3A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4883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E1A6B-FCEE-4884-B40E-23FCC415A841}" type="datetimeFigureOut">
              <a:rPr lang="pt-BR" smtClean="0"/>
              <a:t>29/01/2021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CFF51-FC6C-4A64-9028-FBB6B2BD3A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9119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E1A6B-FCEE-4884-B40E-23FCC415A841}" type="datetimeFigureOut">
              <a:rPr lang="pt-BR" smtClean="0"/>
              <a:t>29/01/2021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CFF51-FC6C-4A64-9028-FBB6B2BD3A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5498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E1A6B-FCEE-4884-B40E-23FCC415A841}" type="datetimeFigureOut">
              <a:rPr lang="pt-BR" smtClean="0"/>
              <a:t>29/01/2021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CFF51-FC6C-4A64-9028-FBB6B2BD3A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4996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E1A6B-FCEE-4884-B40E-23FCC415A841}" type="datetimeFigureOut">
              <a:rPr lang="pt-BR" smtClean="0"/>
              <a:t>29/01/2021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CFF51-FC6C-4A64-9028-FBB6B2BD3A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8173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E1A6B-FCEE-4884-B40E-23FCC415A841}" type="datetimeFigureOut">
              <a:rPr lang="pt-BR" smtClean="0"/>
              <a:t>29/01/2021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CFF51-FC6C-4A64-9028-FBB6B2BD3A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2512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E1A6B-FCEE-4884-B40E-23FCC415A841}" type="datetimeFigureOut">
              <a:rPr lang="pt-BR" smtClean="0"/>
              <a:t>29/01/2021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CFF51-FC6C-4A64-9028-FBB6B2BD3A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2674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E1A6B-FCEE-4884-B40E-23FCC415A841}" type="datetimeFigureOut">
              <a:rPr lang="pt-BR" smtClean="0"/>
              <a:t>29/01/2021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CFF51-FC6C-4A64-9028-FBB6B2BD3A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8383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E1A6B-FCEE-4884-B40E-23FCC415A841}" type="datetimeFigureOut">
              <a:rPr lang="pt-BR" smtClean="0"/>
              <a:t>29/01/2021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CFF51-FC6C-4A64-9028-FBB6B2BD3A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2724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E1A6B-FCEE-4884-B40E-23FCC415A841}" type="datetimeFigureOut">
              <a:rPr lang="pt-BR" smtClean="0"/>
              <a:t>29/01/2021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1CFF51-FC6C-4A64-9028-FBB6B2BD3A2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7853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r>
              <a:rPr lang="pt-BR" sz="2000" dirty="0" smtClean="0">
                <a:latin typeface="Arial" pitchFamily="34" charset="0"/>
                <a:cs typeface="Arial" pitchFamily="34" charset="0"/>
              </a:rPr>
              <a:t>27 YEAR OLD FEMALE</a:t>
            </a:r>
          </a:p>
          <a:p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000" dirty="0" smtClean="0">
                <a:latin typeface="Arial" pitchFamily="34" charset="0"/>
                <a:cs typeface="Arial" pitchFamily="34" charset="0"/>
              </a:rPr>
              <a:t>PAIN DISTAL FOREARM. NO FEVER, NO REDNESS. CBC normal</a:t>
            </a:r>
          </a:p>
          <a:p>
            <a:r>
              <a:rPr lang="pt-BR" sz="2000" dirty="0" smtClean="0">
                <a:latin typeface="Arial" pitchFamily="34" charset="0"/>
                <a:cs typeface="Arial" pitchFamily="34" charset="0"/>
              </a:rPr>
              <a:t>NO RELEVANT PAST MEDICAL HISTORY.</a:t>
            </a:r>
          </a:p>
          <a:p>
            <a:endParaRPr lang="pt-BR" sz="2000" dirty="0">
              <a:latin typeface="Arial" pitchFamily="34" charset="0"/>
              <a:cs typeface="Arial" pitchFamily="34" charset="0"/>
            </a:endParaRPr>
          </a:p>
          <a:p>
            <a:r>
              <a:rPr lang="pt-BR" sz="2000" dirty="0" smtClean="0">
                <a:latin typeface="Arial" pitchFamily="34" charset="0"/>
                <a:cs typeface="Arial" pitchFamily="34" charset="0"/>
              </a:rPr>
              <a:t>SIMILAR EPISODE  TWO MONTHS AGO THAT IMPROVED WITH  NSAIDS. </a:t>
            </a:r>
          </a:p>
          <a:p>
            <a:endParaRPr lang="pt-BR" sz="2000" dirty="0">
              <a:latin typeface="Arial" pitchFamily="34" charset="0"/>
              <a:cs typeface="Arial" pitchFamily="34" charset="0"/>
            </a:endParaRPr>
          </a:p>
          <a:p>
            <a:r>
              <a:rPr lang="pt-BR" sz="2000" dirty="0" err="1" smtClean="0">
                <a:latin typeface="Arial" pitchFamily="34" charset="0"/>
                <a:cs typeface="Arial" pitchFamily="34" charset="0"/>
              </a:rPr>
              <a:t>She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000" dirty="0" err="1" smtClean="0">
                <a:latin typeface="Arial" pitchFamily="34" charset="0"/>
                <a:cs typeface="Arial" pitchFamily="34" charset="0"/>
              </a:rPr>
              <a:t>said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000" dirty="0" err="1" smtClean="0">
                <a:latin typeface="Arial" pitchFamily="34" charset="0"/>
                <a:cs typeface="Arial" pitchFamily="34" charset="0"/>
              </a:rPr>
              <a:t>that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 2 </a:t>
            </a:r>
            <a:r>
              <a:rPr lang="pt-BR" sz="2000" dirty="0" err="1" smtClean="0">
                <a:latin typeface="Arial" pitchFamily="34" charset="0"/>
                <a:cs typeface="Arial" pitchFamily="34" charset="0"/>
              </a:rPr>
              <a:t>days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000" dirty="0" err="1" smtClean="0">
                <a:latin typeface="Arial" pitchFamily="34" charset="0"/>
                <a:cs typeface="Arial" pitchFamily="34" charset="0"/>
              </a:rPr>
              <a:t>ago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000" dirty="0" err="1" smtClean="0">
                <a:latin typeface="Arial" pitchFamily="34" charset="0"/>
                <a:cs typeface="Arial" pitchFamily="34" charset="0"/>
              </a:rPr>
              <a:t>her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000" dirty="0" err="1" smtClean="0">
                <a:latin typeface="Arial" pitchFamily="34" charset="0"/>
                <a:cs typeface="Arial" pitchFamily="34" charset="0"/>
              </a:rPr>
              <a:t>arm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000" dirty="0" err="1" smtClean="0">
                <a:latin typeface="Arial" pitchFamily="34" charset="0"/>
                <a:cs typeface="Arial" pitchFamily="34" charset="0"/>
              </a:rPr>
              <a:t>was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 more </a:t>
            </a:r>
            <a:r>
              <a:rPr lang="pt-BR" sz="2000" dirty="0" err="1" smtClean="0">
                <a:latin typeface="Arial" pitchFamily="34" charset="0"/>
                <a:cs typeface="Arial" pitchFamily="34" charset="0"/>
              </a:rPr>
              <a:t>swollen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pt-BR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pt-BR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3288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lucas.lobo\Desktop\7\7.Seq11.Ser9.Img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4664"/>
            <a:ext cx="3376713" cy="3244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lucas.lobo\Desktop\7\7.Seq11.Ser9.Img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80918"/>
            <a:ext cx="3401431" cy="3267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lucas.lobo\Desktop\7\7.Seq11.Ser9.Img7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596012"/>
            <a:ext cx="3376713" cy="3244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lucas.lobo\Desktop\7\7.Seq11.Ser9.Img10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7445" y="3451015"/>
            <a:ext cx="3527643" cy="3389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6359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lucas.lobo\Desktop\7\7.Seq12.Ser7.Img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332655"/>
            <a:ext cx="3484565" cy="3343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lucas.lobo\Desktop\7\7.Seq12.Ser7.Img6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330117"/>
            <a:ext cx="3487211" cy="3346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lucas.lobo\Desktop\7\7.Seq12.Ser7.Img7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283" y="3287162"/>
            <a:ext cx="3685083" cy="3536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lucas.lobo\Desktop\7\7.Seq19.Ser3.Img16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4515" y="3242861"/>
            <a:ext cx="4099934" cy="3380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5596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lucas.lobo\Desktop\7\7.Seq19.Ser3.Img2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340768"/>
            <a:ext cx="4610249" cy="38015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lucas.lobo\Desktop\7\7.Seq19.Ser3.Img3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347228"/>
            <a:ext cx="4639889" cy="382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64311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45</Words>
  <Application>Microsoft Office PowerPoint</Application>
  <PresentationFormat>Apresentação na tela (4:3)</PresentationFormat>
  <Paragraphs>9</Paragraphs>
  <Slides>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Labchecap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Lucas Lobo</dc:creator>
  <cp:lastModifiedBy>Lucas Lobo</cp:lastModifiedBy>
  <cp:revision>2</cp:revision>
  <dcterms:created xsi:type="dcterms:W3CDTF">2021-01-29T20:07:26Z</dcterms:created>
  <dcterms:modified xsi:type="dcterms:W3CDTF">2021-01-29T20:19:09Z</dcterms:modified>
</cp:coreProperties>
</file>