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3B1ED-8675-1C48-B5EB-FD332FC86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A4DB4-F4BF-2D43-8F14-B1DD21A0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84909-53B5-8748-96E8-26451D1B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C043-C53D-9642-AA0A-63C573D4E60C}" type="datetimeFigureOut">
              <a:rPr lang="en-US" smtClean="0"/>
              <a:t>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448E6-0843-AD46-8EA8-893345B05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E2D23-C496-F14A-9734-9396262B3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D404-3121-DD4B-9613-191AE33C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3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13428-E50E-4249-9E98-FC4C24C6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0D429-3D50-8B44-AB34-86D5EF052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FA0E7-6D74-4241-B274-B30B9E52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C043-C53D-9642-AA0A-63C573D4E60C}" type="datetimeFigureOut">
              <a:rPr lang="en-US" smtClean="0"/>
              <a:t>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C891B-BAF0-A948-97B6-88B72D10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F530D-2ED3-2F49-A838-4C8B092A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D404-3121-DD4B-9613-191AE33C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8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78D65D-0B62-144B-BA86-DC090E9DF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22DCFC-9ACF-3E45-8003-52E72202A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0DF7B-2F56-E445-8DFA-4C9B23820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C043-C53D-9642-AA0A-63C573D4E60C}" type="datetimeFigureOut">
              <a:rPr lang="en-US" smtClean="0"/>
              <a:t>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F41EC-A044-894B-9B3E-60BC15FC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D5DC5-B70B-F44F-A918-4E3A5019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D404-3121-DD4B-9613-191AE33C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5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BBCF4-71C0-0941-8D16-4D15F3DFE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011D1-D74F-BF4D-A5F9-A8F5C6851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5AF51-067C-6341-A6DC-C891261EE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C043-C53D-9642-AA0A-63C573D4E60C}" type="datetimeFigureOut">
              <a:rPr lang="en-US" smtClean="0"/>
              <a:t>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77AA3-6792-7D48-8166-41C383F0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DDD0A-C861-EC4F-BCE6-F0EC06DE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D404-3121-DD4B-9613-191AE33C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8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30AC-FAD9-E647-801E-2B6431B4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D701D-6473-6848-AA2E-0C4934198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D7454-143D-B049-95CF-346280F83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C043-C53D-9642-AA0A-63C573D4E60C}" type="datetimeFigureOut">
              <a:rPr lang="en-US" smtClean="0"/>
              <a:t>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3003F-25DF-A441-9306-C0F44E8BE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776C-039A-8D46-972C-1E4171D5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D404-3121-DD4B-9613-191AE33C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4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43C8-8466-4F49-833A-48A9F7050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E89B9-0263-D04E-8C72-C852671D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5CA52-7537-124F-B701-3892B75D9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01806-ABF5-B44D-9A00-CEFA317E3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C043-C53D-9642-AA0A-63C573D4E60C}" type="datetimeFigureOut">
              <a:rPr lang="en-US" smtClean="0"/>
              <a:t>1/1/21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F8468-6519-434C-90BA-9F367A75D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63FD0-36AF-C848-AF30-E34EC6BD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D404-3121-DD4B-9613-191AE33C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6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42812-D96A-3F47-9E2D-8A975790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3B415-F14D-1D46-8292-B314BE014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02132-E379-3D4A-B24D-6DFF8663E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98D3D-0CD6-0048-B146-97F6D5F8F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8A19A-BD8A-A84F-8B8E-1EBD49250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BDB075-C5F7-A340-A537-686BA10EF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C043-C53D-9642-AA0A-63C573D4E60C}" type="datetimeFigureOut">
              <a:rPr lang="en-US" smtClean="0"/>
              <a:t>1/1/21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C7D36B-80E2-9D40-88D0-38C267467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ABB0BE-3063-B34E-8639-8ED5EB22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D404-3121-DD4B-9613-191AE33C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D614-1B09-B447-B757-FC8619AA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A05007-B668-D941-A746-F5C5AE1E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C043-C53D-9642-AA0A-63C573D4E60C}" type="datetimeFigureOut">
              <a:rPr lang="en-US" smtClean="0"/>
              <a:t>1/1/21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57B47-A67E-D145-A128-4CEA6D8D5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26E66-7E65-9147-9A5D-0F652BD5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D404-3121-DD4B-9613-191AE33C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5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6862D-431A-4F4E-AB06-78D4BB4C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C043-C53D-9642-AA0A-63C573D4E60C}" type="datetimeFigureOut">
              <a:rPr lang="en-US" smtClean="0"/>
              <a:t>1/1/21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B172F2-D674-3B48-A50C-E19A0FA15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28053-D7F3-DE4B-B6FE-44535FEA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D404-3121-DD4B-9613-191AE33C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5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FD851-D7FD-AC4C-9E39-D0DCF4C7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0CA0-C33C-3448-B866-744C5F7F1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477A4-EAA2-A34B-A518-B51F166E2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0CD10-5924-4B4A-B77B-9E53D4A6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C043-C53D-9642-AA0A-63C573D4E60C}" type="datetimeFigureOut">
              <a:rPr lang="en-US" smtClean="0"/>
              <a:t>1/1/21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6F7CD-4B24-374A-B352-EA7036E4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06799-ED5E-DD48-BCC6-19BA2678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D404-3121-DD4B-9613-191AE33C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3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572E4-893F-A946-8B88-B524E42F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631FC0-42BA-9A4A-9493-08EE85321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FC621-A221-9449-ACE8-C3323B686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617D2-1BEC-7D43-956E-993685C64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C043-C53D-9642-AA0A-63C573D4E60C}" type="datetimeFigureOut">
              <a:rPr lang="en-US" smtClean="0"/>
              <a:t>1/1/21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B76CB-C2C9-1246-BFDE-EBFC2E874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00731-654B-3F42-A7E2-9C3D527E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D404-3121-DD4B-9613-191AE33C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8D68D-F521-C345-93B0-041A53AB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FCF59-F262-F242-9815-AA6527244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5A28F-FEB0-B142-B086-CB5ABCA5F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5C043-C53D-9642-AA0A-63C573D4E60C}" type="datetimeFigureOut">
              <a:rPr lang="en-US" smtClean="0"/>
              <a:t>1/1/21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9B938-6253-0C41-883E-A0B582836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2BDC2-25D4-584E-818F-88E80198A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FD404-3121-DD4B-9613-191AE33C4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73EF90-BE30-A84E-B3E8-A90588810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1" t="39899"/>
          <a:stretch/>
        </p:blipFill>
        <p:spPr>
          <a:xfrm>
            <a:off x="5993027" y="1136821"/>
            <a:ext cx="5346088" cy="4584357"/>
          </a:xfrm>
          <a:prstGeom prst="rect">
            <a:avLst/>
          </a:prstGeom>
        </p:spPr>
      </p:pic>
      <p:pic>
        <p:nvPicPr>
          <p:cNvPr id="6" name="Picture 5" descr="A close - up of a human brain&#10;&#10;Description automatically generated with low confidence">
            <a:extLst>
              <a:ext uri="{FF2B5EF4-FFF2-40B4-BE49-F238E27FC236}">
                <a16:creationId xmlns:a16="http://schemas.microsoft.com/office/drawing/2014/main" id="{C3291381-010E-E441-8DCF-C5528C3EAC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7" t="35593" r="6551"/>
          <a:stretch/>
        </p:blipFill>
        <p:spPr>
          <a:xfrm>
            <a:off x="976181" y="1136820"/>
            <a:ext cx="4724557" cy="458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9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- up of a human skull&#10;&#10;Description automatically generated with medium confidence">
            <a:extLst>
              <a:ext uri="{FF2B5EF4-FFF2-40B4-BE49-F238E27FC236}">
                <a16:creationId xmlns:a16="http://schemas.microsoft.com/office/drawing/2014/main" id="{5B9D773C-4629-7747-96FC-6A3CA610F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75" t="35594" r="13567"/>
          <a:stretch/>
        </p:blipFill>
        <p:spPr>
          <a:xfrm>
            <a:off x="8086823" y="1533473"/>
            <a:ext cx="4097418" cy="3867974"/>
          </a:xfrm>
          <a:prstGeom prst="rect">
            <a:avLst/>
          </a:prstGeom>
        </p:spPr>
      </p:pic>
      <p:pic>
        <p:nvPicPr>
          <p:cNvPr id="10" name="Picture 9" descr="A close - up of a human brain&#10;&#10;Description automatically generated with medium confidence">
            <a:extLst>
              <a:ext uri="{FF2B5EF4-FFF2-40B4-BE49-F238E27FC236}">
                <a16:creationId xmlns:a16="http://schemas.microsoft.com/office/drawing/2014/main" id="{8EFC3727-A860-894B-9A2E-00B4B62B01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09" t="35593" r="12547"/>
          <a:stretch/>
        </p:blipFill>
        <p:spPr>
          <a:xfrm>
            <a:off x="3877716" y="1533473"/>
            <a:ext cx="4209107" cy="38679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0A913D-03CA-4246-AAF5-2EA81ED835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85" t="33166" r="12780"/>
          <a:stretch/>
        </p:blipFill>
        <p:spPr>
          <a:xfrm>
            <a:off x="1" y="1533473"/>
            <a:ext cx="3969062" cy="386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1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0CC679-6614-9C46-9A0B-079BF9DE24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9" t="34333" r="8763" b="33509"/>
          <a:stretch/>
        </p:blipFill>
        <p:spPr>
          <a:xfrm>
            <a:off x="6309041" y="3783"/>
            <a:ext cx="5445211" cy="2283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9AC5E3-277F-D24C-BB3B-ECA9D568D8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42" t="32478" r="10144" b="35364"/>
          <a:stretch/>
        </p:blipFill>
        <p:spPr>
          <a:xfrm>
            <a:off x="6309041" y="4578306"/>
            <a:ext cx="5367140" cy="2283478"/>
          </a:xfrm>
          <a:prstGeom prst="rect">
            <a:avLst/>
          </a:prstGeom>
        </p:spPr>
      </p:pic>
      <p:pic>
        <p:nvPicPr>
          <p:cNvPr id="10" name="Picture 9" descr="A picture containing glass&#10;&#10;Description automatically generated">
            <a:extLst>
              <a:ext uri="{FF2B5EF4-FFF2-40B4-BE49-F238E27FC236}">
                <a16:creationId xmlns:a16="http://schemas.microsoft.com/office/drawing/2014/main" id="{2279C232-B91A-9F4E-BF71-F0FBF2B435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51" t="34127" r="7735" b="33715"/>
          <a:stretch/>
        </p:blipFill>
        <p:spPr>
          <a:xfrm>
            <a:off x="6348077" y="2287261"/>
            <a:ext cx="5367137" cy="2283478"/>
          </a:xfrm>
          <a:prstGeom prst="rect">
            <a:avLst/>
          </a:prstGeom>
        </p:spPr>
      </p:pic>
      <p:pic>
        <p:nvPicPr>
          <p:cNvPr id="11" name="Picture 10" descr="A picture containing feet, dark&#10;&#10;Description automatically generated">
            <a:extLst>
              <a:ext uri="{FF2B5EF4-FFF2-40B4-BE49-F238E27FC236}">
                <a16:creationId xmlns:a16="http://schemas.microsoft.com/office/drawing/2014/main" id="{71AA2F70-5631-4948-9D79-0FCB6F5633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1" t="31837" r="5035" b="34127"/>
          <a:stretch/>
        </p:blipFill>
        <p:spPr>
          <a:xfrm>
            <a:off x="830233" y="4495400"/>
            <a:ext cx="5265767" cy="2362600"/>
          </a:xfrm>
          <a:prstGeom prst="rect">
            <a:avLst/>
          </a:prstGeom>
        </p:spPr>
      </p:pic>
      <p:pic>
        <p:nvPicPr>
          <p:cNvPr id="12" name="Picture 11" descr="A picture containing dark, feet&#10;&#10;Description automatically generated">
            <a:extLst>
              <a:ext uri="{FF2B5EF4-FFF2-40B4-BE49-F238E27FC236}">
                <a16:creationId xmlns:a16="http://schemas.microsoft.com/office/drawing/2014/main" id="{AA36F4F7-4553-E644-87F9-7D30BFE775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036" t="32570" r="6356" b="34035"/>
          <a:stretch/>
        </p:blipFill>
        <p:spPr>
          <a:xfrm>
            <a:off x="849752" y="2084701"/>
            <a:ext cx="5264283" cy="2493605"/>
          </a:xfrm>
          <a:prstGeom prst="rect">
            <a:avLst/>
          </a:prstGeom>
        </p:spPr>
      </p:pic>
      <p:pic>
        <p:nvPicPr>
          <p:cNvPr id="13" name="Picture 12" descr="A picture containing weapon&#10;&#10;Description automatically generated">
            <a:extLst>
              <a:ext uri="{FF2B5EF4-FFF2-40B4-BE49-F238E27FC236}">
                <a16:creationId xmlns:a16="http://schemas.microsoft.com/office/drawing/2014/main" id="{D9C40855-39F2-304F-9E33-4F12BE014D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201" t="37106" r="4692" b="35593"/>
          <a:stretch/>
        </p:blipFill>
        <p:spPr>
          <a:xfrm>
            <a:off x="849751" y="139772"/>
            <a:ext cx="5264283" cy="207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13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hilary umans</dc:creator>
  <cp:lastModifiedBy>hilary umans</cp:lastModifiedBy>
  <cp:revision>2</cp:revision>
  <dcterms:created xsi:type="dcterms:W3CDTF">2021-01-01T20:01:03Z</dcterms:created>
  <dcterms:modified xsi:type="dcterms:W3CDTF">2021-01-01T20:20:48Z</dcterms:modified>
</cp:coreProperties>
</file>