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64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26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02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63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860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418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32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2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61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587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A0EB1-A0B7-42E5-8EF1-E18ED3CBEDE9}" type="datetimeFigureOut">
              <a:rPr lang="pt-BR" smtClean="0"/>
              <a:t>15/01/2021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F75AB-2C42-437C-99C7-C45D8102A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56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1 </a:t>
            </a:r>
            <a:r>
              <a:rPr lang="pt-BR" dirty="0" err="1" smtClean="0"/>
              <a:t>year</a:t>
            </a:r>
            <a:r>
              <a:rPr lang="pt-BR" dirty="0" smtClean="0"/>
              <a:t> </a:t>
            </a:r>
            <a:r>
              <a:rPr lang="pt-BR" dirty="0" err="1" smtClean="0"/>
              <a:t>old</a:t>
            </a:r>
            <a:r>
              <a:rPr lang="pt-BR" dirty="0" smtClean="0"/>
              <a:t> boy.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PAIN ON PALPATION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933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ucas.lobo\Desktop\6\Batista,Arthur Levi Dos Santos.Seq401.Ser3.Img2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4" r="26993" b="11640"/>
          <a:stretch/>
        </p:blipFill>
        <p:spPr bwMode="auto">
          <a:xfrm>
            <a:off x="611560" y="404665"/>
            <a:ext cx="2252133" cy="3811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ucas.lobo\Desktop\6\Batista,Arthur Levi Dos Santos.Seq401.Ser3.Img3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5" r="24428" b="16646"/>
          <a:stretch/>
        </p:blipFill>
        <p:spPr bwMode="auto">
          <a:xfrm>
            <a:off x="3131840" y="405244"/>
            <a:ext cx="2792690" cy="381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ucas.lobo\Desktop\6\Batista,Arthur Levi Dos Santos.Seq401.Ser3.Img3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3271" y="7317432"/>
            <a:ext cx="3287429" cy="311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ucas.lobo\Desktop\6\Batista,Arthur Levi Dos Santos.Seq401.Ser3.Img32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73" r="24726" b="12091"/>
          <a:stretch/>
        </p:blipFill>
        <p:spPr bwMode="auto">
          <a:xfrm>
            <a:off x="6030581" y="469032"/>
            <a:ext cx="2573867" cy="368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11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ucas.lobo\Desktop\6\Batista,Arthur Levi Dos Santos.Seq4.Ser1.Img2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4803379" cy="396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ucas.lobo\Desktop\6\Batista,Arthur Levi Dos Santos.Seq4.Ser1.Img2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88640"/>
            <a:ext cx="4645764" cy="383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ucas.lobo\Desktop\6\Batista,Arthur Levi Dos Santos.Seq4.Ser1.Img22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217" y="3712755"/>
            <a:ext cx="3823296" cy="315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3444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Apresentação na tela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1 year old boy.</vt:lpstr>
      <vt:lpstr>Apresentação do PowerPoint</vt:lpstr>
      <vt:lpstr>Apresentação do PowerPoint</vt:lpstr>
    </vt:vector>
  </TitlesOfParts>
  <Company>Labchecap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year old boy.</dc:title>
  <dc:creator>Lucas Lobo</dc:creator>
  <cp:lastModifiedBy>Lucas Lobo</cp:lastModifiedBy>
  <cp:revision>1</cp:revision>
  <dcterms:created xsi:type="dcterms:W3CDTF">2021-01-15T19:41:40Z</dcterms:created>
  <dcterms:modified xsi:type="dcterms:W3CDTF">2021-01-15T19:45:31Z</dcterms:modified>
</cp:coreProperties>
</file>