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59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32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55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94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06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72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31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28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24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21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E9F1F-B9BD-42A6-B45D-C5C6FFB8DC40}" type="datetimeFigureOut">
              <a:rPr lang="pt-BR" smtClean="0"/>
              <a:t>10/11/2020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76D81-2F61-47AF-AEBA-8C2B05E5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45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40 </a:t>
            </a:r>
            <a:r>
              <a:rPr lang="pt-BR" dirty="0" err="1" smtClean="0"/>
              <a:t>year</a:t>
            </a:r>
            <a:r>
              <a:rPr lang="pt-BR" dirty="0" smtClean="0"/>
              <a:t> </a:t>
            </a:r>
            <a:r>
              <a:rPr lang="pt-BR" dirty="0" err="1" smtClean="0"/>
              <a:t>old</a:t>
            </a:r>
            <a:r>
              <a:rPr lang="pt-BR" dirty="0" smtClean="0"/>
              <a:t> </a:t>
            </a:r>
            <a:r>
              <a:rPr lang="pt-BR" dirty="0" err="1" smtClean="0"/>
              <a:t>with</a:t>
            </a:r>
            <a:r>
              <a:rPr lang="pt-BR" dirty="0" smtClean="0"/>
              <a:t> </a:t>
            </a:r>
            <a:r>
              <a:rPr lang="pt-BR" dirty="0" err="1" smtClean="0"/>
              <a:t>knee</a:t>
            </a:r>
            <a:r>
              <a:rPr lang="pt-BR" dirty="0" smtClean="0"/>
              <a:t> anterior </a:t>
            </a:r>
            <a:r>
              <a:rPr lang="pt-BR" dirty="0" err="1" smtClean="0"/>
              <a:t>Pain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Knne</a:t>
            </a:r>
            <a:r>
              <a:rPr lang="pt-BR" dirty="0" smtClean="0"/>
              <a:t> MRI shows </a:t>
            </a:r>
            <a:r>
              <a:rPr lang="pt-BR" dirty="0" err="1" smtClean="0"/>
              <a:t>mild</a:t>
            </a:r>
            <a:r>
              <a:rPr lang="pt-BR" dirty="0" smtClean="0"/>
              <a:t> </a:t>
            </a:r>
            <a:r>
              <a:rPr lang="pt-BR" dirty="0" err="1" smtClean="0"/>
              <a:t>chondrosis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fat</a:t>
            </a:r>
            <a:r>
              <a:rPr lang="pt-BR" dirty="0" smtClean="0"/>
              <a:t> </a:t>
            </a:r>
            <a:r>
              <a:rPr lang="pt-BR" dirty="0" err="1" smtClean="0"/>
              <a:t>inpingement</a:t>
            </a:r>
            <a:endParaRPr lang="pt-BR" dirty="0" smtClean="0"/>
          </a:p>
          <a:p>
            <a:r>
              <a:rPr lang="pt-BR" dirty="0" smtClean="0"/>
              <a:t>I </a:t>
            </a:r>
            <a:r>
              <a:rPr lang="pt-BR" dirty="0" err="1" smtClean="0"/>
              <a:t>read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RX as </a:t>
            </a:r>
            <a:r>
              <a:rPr lang="pt-BR" dirty="0" err="1" smtClean="0"/>
              <a:t>possbile</a:t>
            </a:r>
            <a:r>
              <a:rPr lang="pt-BR" dirty="0" smtClean="0"/>
              <a:t> </a:t>
            </a:r>
            <a:r>
              <a:rPr lang="pt-BR" dirty="0" err="1" smtClean="0"/>
              <a:t>enostosis</a:t>
            </a:r>
            <a:r>
              <a:rPr lang="pt-BR" dirty="0" smtClean="0"/>
              <a:t>/non-</a:t>
            </a:r>
            <a:r>
              <a:rPr lang="pt-BR" dirty="0" err="1" smtClean="0"/>
              <a:t>agressive</a:t>
            </a:r>
            <a:r>
              <a:rPr lang="pt-BR" dirty="0" smtClean="0"/>
              <a:t> </a:t>
            </a:r>
            <a:r>
              <a:rPr lang="pt-BR" dirty="0" err="1" smtClean="0"/>
              <a:t>fibro-osseous</a:t>
            </a:r>
            <a:r>
              <a:rPr lang="pt-BR" dirty="0" smtClean="0"/>
              <a:t> </a:t>
            </a:r>
            <a:r>
              <a:rPr lang="pt-BR" dirty="0" err="1" smtClean="0"/>
              <a:t>lesion</a:t>
            </a:r>
            <a:endParaRPr lang="pt-BR" dirty="0" smtClean="0"/>
          </a:p>
          <a:p>
            <a:r>
              <a:rPr lang="pt-BR" dirty="0" smtClean="0"/>
              <a:t>Does </a:t>
            </a:r>
            <a:r>
              <a:rPr lang="pt-BR" dirty="0" err="1" smtClean="0"/>
              <a:t>this</a:t>
            </a:r>
            <a:r>
              <a:rPr lang="pt-BR" dirty="0" smtClean="0"/>
              <a:t> </a:t>
            </a:r>
            <a:r>
              <a:rPr lang="pt-BR" dirty="0" err="1" smtClean="0"/>
              <a:t>hiperintense</a:t>
            </a:r>
            <a:r>
              <a:rPr lang="pt-BR" dirty="0" smtClean="0"/>
              <a:t> halo </a:t>
            </a:r>
            <a:r>
              <a:rPr lang="pt-BR" dirty="0" err="1" smtClean="0"/>
              <a:t>put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off?</a:t>
            </a:r>
          </a:p>
          <a:p>
            <a:r>
              <a:rPr lang="pt-BR" dirty="0" smtClean="0"/>
              <a:t>Does it </a:t>
            </a:r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smtClean="0"/>
              <a:t>further</a:t>
            </a:r>
            <a:r>
              <a:rPr lang="pt-BR" dirty="0" smtClean="0"/>
              <a:t> </a:t>
            </a:r>
            <a:r>
              <a:rPr lang="pt-BR" dirty="0" err="1" smtClean="0"/>
              <a:t>work</a:t>
            </a:r>
            <a:r>
              <a:rPr lang="pt-BR" dirty="0" smtClean="0"/>
              <a:t> </a:t>
            </a:r>
            <a:r>
              <a:rPr lang="pt-BR" dirty="0" err="1" smtClean="0"/>
              <a:t>up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thanks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16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as.lobo\Desktop\4\1\1.Seq1.Ser0.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64" b="27406"/>
          <a:stretch/>
        </p:blipFill>
        <p:spPr bwMode="auto">
          <a:xfrm>
            <a:off x="1043608" y="1340768"/>
            <a:ext cx="7077559" cy="485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83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ucas.lobo\Desktop\4\1\1.Seq3.Ser1.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6" t="18616" r="-10396" b="30328"/>
          <a:stretch/>
        </p:blipFill>
        <p:spPr bwMode="auto">
          <a:xfrm>
            <a:off x="1619672" y="260648"/>
            <a:ext cx="6861891" cy="586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5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cas.lobo\Desktop\4\1\1.Seq8.Ser8.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4464496" cy="368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ucas.lobo\Desktop\4\1\1.Seq11.Ser2.Img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782" y="1484784"/>
            <a:ext cx="445368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06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ucas.lobo\Desktop\4\1\1.Seq7.Ser9.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5056598" cy="485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ucas.lobo\Desktop\4\1\1.Seq13.Ser1.Img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4308686" cy="413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ucas.lobo\Desktop\4\1\1.Seq18.Ser6.Img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5106194" cy="489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ucas.lobo\Desktop\4\1\1.Seq19.Ser5.Img1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2" t="16622" r="25986" b="22298"/>
          <a:stretch/>
        </p:blipFill>
        <p:spPr bwMode="auto">
          <a:xfrm>
            <a:off x="4935029" y="1714620"/>
            <a:ext cx="4026152" cy="357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40 year old with knee anterior Pain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Labchecap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Lobo</dc:creator>
  <cp:lastModifiedBy>Lucas Lobo</cp:lastModifiedBy>
  <cp:revision>2</cp:revision>
  <dcterms:created xsi:type="dcterms:W3CDTF">2020-11-10T14:13:15Z</dcterms:created>
  <dcterms:modified xsi:type="dcterms:W3CDTF">2020-11-10T14:25:53Z</dcterms:modified>
</cp:coreProperties>
</file>