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866" r:id="rId2"/>
  </p:sldIdLst>
  <p:sldSz cx="9144000" cy="6858000" type="screen4x3"/>
  <p:notesSz cx="6858000" cy="9144000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884" userDrawn="1">
          <p15:clr>
            <a:srgbClr val="A4A3A4"/>
          </p15:clr>
        </p15:guide>
        <p15:guide id="3" orient="horz" pos="1344" userDrawn="1">
          <p15:clr>
            <a:srgbClr val="A4A3A4"/>
          </p15:clr>
        </p15:guide>
        <p15:guide id="4" pos="2880">
          <p15:clr>
            <a:srgbClr val="A4A3A4"/>
          </p15:clr>
        </p15:guide>
        <p15:guide id="5" pos="2200" userDrawn="1">
          <p15:clr>
            <a:srgbClr val="A4A3A4"/>
          </p15:clr>
        </p15:guide>
        <p15:guide id="7" orient="horz" pos="935" userDrawn="1">
          <p15:clr>
            <a:srgbClr val="A4A3A4"/>
          </p15:clr>
        </p15:guide>
        <p15:guide id="8" orient="horz" pos="2886" userDrawn="1">
          <p15:clr>
            <a:srgbClr val="A4A3A4"/>
          </p15:clr>
        </p15:guide>
        <p15:guide id="9" pos="3606" userDrawn="1">
          <p15:clr>
            <a:srgbClr val="A4A3A4"/>
          </p15:clr>
        </p15:guide>
        <p15:guide id="10" pos="5012" userDrawn="1">
          <p15:clr>
            <a:srgbClr val="A4A3A4"/>
          </p15:clr>
        </p15:guide>
        <p15:guide id="11" pos="2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FF0000"/>
    <a:srgbClr val="00FFFF"/>
    <a:srgbClr val="FFCC00"/>
    <a:srgbClr val="BDD7EE"/>
    <a:srgbClr val="99FF33"/>
    <a:srgbClr val="FF0066"/>
    <a:srgbClr val="00FF00"/>
    <a:srgbClr val="66FF33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313" autoAdjust="0"/>
  </p:normalViewPr>
  <p:slideViewPr>
    <p:cSldViewPr showGuides="1">
      <p:cViewPr varScale="1">
        <p:scale>
          <a:sx n="51" d="100"/>
          <a:sy n="51" d="100"/>
        </p:scale>
        <p:origin x="60" y="136"/>
      </p:cViewPr>
      <p:guideLst>
        <p:guide orient="horz" pos="2160"/>
        <p:guide orient="horz" pos="3884"/>
        <p:guide orient="horz" pos="1344"/>
        <p:guide pos="2880"/>
        <p:guide pos="2200"/>
        <p:guide orient="horz" pos="935"/>
        <p:guide orient="horz" pos="2886"/>
        <p:guide pos="3606"/>
        <p:guide pos="5012"/>
        <p:guide pos="295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5614752-6429-4151-9E08-A7292F0C6DF2}" type="datetimeFigureOut">
              <a:rPr lang="ko-KR" altLang="en-US"/>
              <a:pPr>
                <a:defRPr/>
              </a:pPr>
              <a:t>2020-10-26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F7DFC3B-4819-4E32-893A-7D6B7DFA38C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7DFC3B-4819-4E32-893A-7D6B7DFA38CE}" type="slidenum">
              <a:rPr lang="ko-KR" altLang="en-US" smtClean="0"/>
              <a:pPr>
                <a:defRPr/>
              </a:pPr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6832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08C7A-49DE-4A32-8357-51F6F0EAD5F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68079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4EC8F-E8C4-418B-91F5-9BEBF4A48F9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27345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5DF30-FAE6-44DE-BF29-82E30C93DC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9486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A97ED-EC47-4F03-AF30-67A85B9E0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5911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DCE45-C517-44DC-9D78-2430083B603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5559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2D7CC6-DC1B-4320-88D8-619A503B28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09453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18F77-76F9-497B-A765-6AD96D51497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5362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4BB7E-D941-4889-9B05-CB2587E0EF6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25874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8A0C5-C521-4CA7-B885-BE645BA05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77695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AFD75-516A-4FFA-9D9E-191EAFB978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25582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151E0-6073-4C87-BCCB-466750C4687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56389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4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sz="14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latinLnBrk="1" hangingPunct="1">
              <a:defRPr sz="14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400"/>
            </a:lvl1pPr>
          </a:lstStyle>
          <a:p>
            <a:pPr>
              <a:defRPr/>
            </a:pPr>
            <a:fld id="{DC27349B-8447-42CF-9CBE-7DA3F30E24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 kern="1200">
          <a:solidFill>
            <a:srgbClr val="CCFF33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rgbClr val="CCFF33"/>
          </a:solidFill>
          <a:latin typeface="Verdana" panose="020B0604030504040204" pitchFamily="34" charset="0"/>
          <a:ea typeface="굴림" panose="020B0600000101010101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rgbClr val="CCFF33"/>
          </a:solidFill>
          <a:latin typeface="Verdana" panose="020B0604030504040204" pitchFamily="34" charset="0"/>
          <a:ea typeface="굴림" panose="020B0600000101010101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rgbClr val="CCFF33"/>
          </a:solidFill>
          <a:latin typeface="Verdana" panose="020B0604030504040204" pitchFamily="34" charset="0"/>
          <a:ea typeface="굴림" panose="020B0600000101010101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rgbClr val="CCFF33"/>
          </a:solidFill>
          <a:latin typeface="Verdana" panose="020B0604030504040204" pitchFamily="34" charset="0"/>
          <a:ea typeface="굴림" panose="020B0600000101010101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rgbClr val="CCFF33"/>
          </a:solidFill>
          <a:latin typeface="Verdana" panose="020B0604030504040204" pitchFamily="34" charset="0"/>
          <a:ea typeface="굴림" panose="020B0600000101010101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rgbClr val="CCFF33"/>
          </a:solidFill>
          <a:latin typeface="Verdana" panose="020B0604030504040204" pitchFamily="34" charset="0"/>
          <a:ea typeface="굴림" panose="020B0600000101010101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rgbClr val="CCFF33"/>
          </a:solidFill>
          <a:latin typeface="Verdana" panose="020B0604030504040204" pitchFamily="34" charset="0"/>
          <a:ea typeface="굴림" panose="020B0600000101010101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rgbClr val="CCFF33"/>
          </a:solidFill>
          <a:latin typeface="Verdana" panose="020B0604030504040204" pitchFamily="34" charset="0"/>
          <a:ea typeface="굴림" panose="020B0600000101010101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rgbClr val="F8F8F8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rgbClr val="F8F8F8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rgbClr val="F8F8F8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rgbClr val="F8F8F8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rgbClr val="F8F8F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25"/>
          <p:cNvSpPr txBox="1">
            <a:spLocks noChangeArrowheads="1"/>
          </p:cNvSpPr>
          <p:nvPr/>
        </p:nvSpPr>
        <p:spPr bwMode="auto">
          <a:xfrm>
            <a:off x="59159" y="346316"/>
            <a:ext cx="87770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dirty="0" smtClean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66/M </a:t>
            </a:r>
            <a:r>
              <a:rPr lang="en-US" altLang="ko-KR" dirty="0" smtClean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T-spine </a:t>
            </a:r>
            <a:r>
              <a:rPr lang="en-US" altLang="ko-KR" dirty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level back pain </a:t>
            </a:r>
            <a:r>
              <a:rPr lang="en-US" altLang="ko-KR" dirty="0" smtClean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and decreased </a:t>
            </a:r>
            <a:r>
              <a:rPr lang="en-US" altLang="ko-KR" dirty="0" smtClean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right </a:t>
            </a:r>
            <a:r>
              <a:rPr lang="en-US" altLang="ko-KR" dirty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leg sensory </a:t>
            </a:r>
            <a:r>
              <a:rPr lang="en-US" altLang="ko-KR" dirty="0" smtClean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for 1 month</a:t>
            </a:r>
            <a:endParaRPr lang="en-US" altLang="ko-KR" dirty="0">
              <a:solidFill>
                <a:schemeClr val="bg1">
                  <a:lumMod val="95000"/>
                </a:schemeClr>
              </a:solidFill>
              <a:latin typeface="Verdana" pitchFamily="34" charset="0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35" t="10133" r="26375" b="8657"/>
          <a:stretch/>
        </p:blipFill>
        <p:spPr>
          <a:xfrm>
            <a:off x="59159" y="912146"/>
            <a:ext cx="2232248" cy="472206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35" t="10133" r="26375" b="8657"/>
          <a:stretch/>
        </p:blipFill>
        <p:spPr>
          <a:xfrm>
            <a:off x="2415691" y="912146"/>
            <a:ext cx="2232248" cy="472206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50" t="8657" r="25162" b="8657"/>
          <a:stretch/>
        </p:blipFill>
        <p:spPr>
          <a:xfrm>
            <a:off x="4772223" y="912145"/>
            <a:ext cx="2232248" cy="472206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63" t="7475" r="12200" b="12201"/>
          <a:stretch/>
        </p:blipFill>
        <p:spPr>
          <a:xfrm>
            <a:off x="59159" y="4221088"/>
            <a:ext cx="2232248" cy="244827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11" name="그림 10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87" t="2750" r="5212" b="11611"/>
          <a:stretch/>
        </p:blipFill>
        <p:spPr>
          <a:xfrm>
            <a:off x="4772223" y="4222937"/>
            <a:ext cx="2232248" cy="2444574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15" name="그림 14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63" t="7476" r="12200" b="12200"/>
          <a:stretch/>
        </p:blipFill>
        <p:spPr>
          <a:xfrm>
            <a:off x="2415691" y="4221088"/>
            <a:ext cx="2232248" cy="244827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18" name="TextBox 17"/>
          <p:cNvSpPr txBox="1"/>
          <p:nvPr/>
        </p:nvSpPr>
        <p:spPr>
          <a:xfrm>
            <a:off x="1057061" y="1412776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bg1">
                    <a:lumMod val="8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T9</a:t>
            </a:r>
            <a:endParaRPr lang="ko-KR" altLang="en-US" sz="1400" dirty="0">
              <a:solidFill>
                <a:schemeClr val="bg1">
                  <a:lumMod val="85000"/>
                </a:schemeClr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1" name="그림 20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53" t="5704" r="-1167" b="11610"/>
          <a:stretch/>
        </p:blipFill>
        <p:spPr>
          <a:xfrm>
            <a:off x="6848326" y="4222012"/>
            <a:ext cx="2216447" cy="244642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22" name="TextBox 21"/>
          <p:cNvSpPr txBox="1"/>
          <p:nvPr/>
        </p:nvSpPr>
        <p:spPr>
          <a:xfrm>
            <a:off x="7114197" y="873705"/>
            <a:ext cx="195758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err="1" smtClean="0">
                <a:solidFill>
                  <a:srgbClr val="FFC000"/>
                </a:solidFill>
                <a:latin typeface="Monotype Corsiva" panose="03010101010201010101" pitchFamily="66" charset="0"/>
              </a:rPr>
              <a:t>Malig</a:t>
            </a:r>
            <a:r>
              <a:rPr lang="en-US" altLang="ko-KR" sz="2400" dirty="0" smtClean="0">
                <a:solidFill>
                  <a:srgbClr val="FFC000"/>
                </a:solidFill>
                <a:latin typeface="Monotype Corsiva" panose="03010101010201010101" pitchFamily="66" charset="0"/>
              </a:rPr>
              <a:t>.</a:t>
            </a:r>
          </a:p>
          <a:p>
            <a:r>
              <a:rPr lang="en-US" altLang="ko-KR" sz="2400" dirty="0" smtClean="0">
                <a:solidFill>
                  <a:srgbClr val="FFC000"/>
                </a:solidFill>
                <a:latin typeface="Monotype Corsiva" panose="03010101010201010101" pitchFamily="66" charset="0"/>
              </a:rPr>
              <a:t>Melanoma,</a:t>
            </a:r>
          </a:p>
          <a:p>
            <a:r>
              <a:rPr lang="en-US" altLang="ko-KR" sz="2400" dirty="0" err="1" smtClean="0">
                <a:solidFill>
                  <a:srgbClr val="FFC000"/>
                </a:solidFill>
                <a:latin typeface="Monotype Corsiva" panose="03010101010201010101" pitchFamily="66" charset="0"/>
              </a:rPr>
              <a:t>Intradural</a:t>
            </a:r>
            <a:endParaRPr lang="en-US" altLang="ko-KR" sz="2400" dirty="0" smtClean="0">
              <a:solidFill>
                <a:srgbClr val="FFC000"/>
              </a:solidFill>
              <a:latin typeface="Monotype Corsiva" panose="03010101010201010101" pitchFamily="66" charset="0"/>
            </a:endParaRPr>
          </a:p>
          <a:p>
            <a:r>
              <a:rPr lang="en-US" altLang="ko-KR" sz="2400" dirty="0" smtClean="0">
                <a:solidFill>
                  <a:srgbClr val="FFC000"/>
                </a:solidFill>
                <a:latin typeface="Monotype Corsiva" panose="03010101010201010101" pitchFamily="66" charset="0"/>
              </a:rPr>
              <a:t>- </a:t>
            </a:r>
            <a:r>
              <a:rPr lang="en-US" altLang="ko-KR" sz="2400" dirty="0" err="1" smtClean="0">
                <a:solidFill>
                  <a:srgbClr val="FFC000"/>
                </a:solidFill>
                <a:latin typeface="Monotype Corsiva" panose="03010101010201010101" pitchFamily="66" charset="0"/>
              </a:rPr>
              <a:t>extramedullary</a:t>
            </a:r>
            <a:endParaRPr lang="ko-KR" altLang="en-US" sz="2400" dirty="0">
              <a:solidFill>
                <a:srgbClr val="FFC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735" y="912145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bg1">
                    <a:lumMod val="8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T1</a:t>
            </a:r>
            <a:endParaRPr lang="ko-KR" altLang="en-US" sz="1400" dirty="0">
              <a:solidFill>
                <a:schemeClr val="bg1">
                  <a:lumMod val="85000"/>
                </a:schemeClr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07479" y="907446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bg1">
                    <a:lumMod val="8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T2</a:t>
            </a:r>
            <a:endParaRPr lang="ko-KR" altLang="en-US" sz="1400" dirty="0">
              <a:solidFill>
                <a:schemeClr val="bg1">
                  <a:lumMod val="85000"/>
                </a:schemeClr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72223" y="907445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err="1" smtClean="0">
                <a:solidFill>
                  <a:schemeClr val="bg1">
                    <a:lumMod val="85000"/>
                  </a:schemeClr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Gd</a:t>
            </a:r>
            <a:endParaRPr lang="ko-KR" altLang="en-US" sz="1400" dirty="0">
              <a:solidFill>
                <a:schemeClr val="bg1">
                  <a:lumMod val="85000"/>
                </a:schemeClr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타원 2"/>
          <p:cNvSpPr/>
          <p:nvPr/>
        </p:nvSpPr>
        <p:spPr>
          <a:xfrm>
            <a:off x="1331640" y="1556792"/>
            <a:ext cx="50405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7029329" y="3236846"/>
            <a:ext cx="2064989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 smtClean="0">
                <a:solidFill>
                  <a:schemeClr val="bg1">
                    <a:lumMod val="85000"/>
                  </a:schemeClr>
                </a:solidFill>
                <a:cs typeface="Arial" charset="0"/>
              </a:rPr>
              <a:t>Courtesy of</a:t>
            </a:r>
            <a:br>
              <a:rPr lang="en-US" altLang="ko-KR" sz="1400" b="1" dirty="0" smtClean="0">
                <a:solidFill>
                  <a:schemeClr val="bg1">
                    <a:lumMod val="85000"/>
                  </a:schemeClr>
                </a:solidFill>
                <a:cs typeface="Arial" charset="0"/>
              </a:rPr>
            </a:br>
            <a:r>
              <a:rPr lang="en-US" altLang="ko-KR" sz="1400" b="1" dirty="0" err="1" smtClean="0">
                <a:solidFill>
                  <a:schemeClr val="bg1">
                    <a:lumMod val="85000"/>
                  </a:schemeClr>
                </a:solidFill>
                <a:cs typeface="Arial" charset="0"/>
              </a:rPr>
              <a:t>SungMoon</a:t>
            </a:r>
            <a:r>
              <a:rPr lang="en-US" altLang="ko-KR" sz="1400" b="1" dirty="0" smtClean="0">
                <a:solidFill>
                  <a:schemeClr val="bg1">
                    <a:lumMod val="85000"/>
                  </a:schemeClr>
                </a:solidFill>
                <a:cs typeface="Arial" charset="0"/>
              </a:rPr>
              <a:t> Lee</a:t>
            </a:r>
          </a:p>
          <a:p>
            <a:r>
              <a:rPr lang="en-US" altLang="ko-KR" sz="1400" dirty="0" smtClean="0">
                <a:solidFill>
                  <a:schemeClr val="bg1">
                    <a:lumMod val="85000"/>
                  </a:schemeClr>
                </a:solidFill>
                <a:cs typeface="Arial" charset="0"/>
              </a:rPr>
              <a:t>laurence2@naver.com</a:t>
            </a:r>
            <a:endParaRPr lang="en-US" altLang="ko-KR" sz="1400" dirty="0">
              <a:solidFill>
                <a:schemeClr val="bg1">
                  <a:lumMod val="85000"/>
                </a:scheme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71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theme/theme1.xml><?xml version="1.0" encoding="utf-8"?>
<a:theme xmlns:a="http://schemas.openxmlformats.org/drawingml/2006/main" name="기본 디자인">
  <a:themeElements>
    <a:clrScheme name="사용자 지정 2">
      <a:dk1>
        <a:sysClr val="windowText" lastClr="000000"/>
      </a:dk1>
      <a:lt1>
        <a:sysClr val="window" lastClr="FFFFFF"/>
      </a:lt1>
      <a:dk2>
        <a:srgbClr val="44546A"/>
      </a:dk2>
      <a:lt2>
        <a:srgbClr val="F2F2F2"/>
      </a:lt2>
      <a:accent1>
        <a:srgbClr val="BDD7EE"/>
      </a:accent1>
      <a:accent2>
        <a:srgbClr val="FFCC00"/>
      </a:accent2>
      <a:accent3>
        <a:srgbClr val="A5A5A5"/>
      </a:accent3>
      <a:accent4>
        <a:srgbClr val="002060"/>
      </a:accent4>
      <a:accent5>
        <a:srgbClr val="CCCC00"/>
      </a:accent5>
      <a:accent6>
        <a:srgbClr val="FF0000"/>
      </a:accent6>
      <a:hlink>
        <a:srgbClr val="0563C1"/>
      </a:hlink>
      <a:folHlink>
        <a:srgbClr val="954F72"/>
      </a:folHlink>
    </a:clrScheme>
    <a:fontScheme name="사용자 지정 1">
      <a:majorFont>
        <a:latin typeface="Verdana"/>
        <a:ea typeface="맑은 고딕"/>
        <a:cs typeface=""/>
      </a:majorFont>
      <a:minorFont>
        <a:latin typeface="Verdana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13610</TotalTime>
  <Words>27</Words>
  <Application>Microsoft Office PowerPoint</Application>
  <PresentationFormat>화면 슬라이드 쇼(4:3)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굴림</vt:lpstr>
      <vt:lpstr>맑은 고딕</vt:lpstr>
      <vt:lpstr>Arial</vt:lpstr>
      <vt:lpstr>Monotype Corsiva</vt:lpstr>
      <vt:lpstr>Verdana</vt:lpstr>
      <vt:lpstr>기본 디자인</vt:lpstr>
      <vt:lpstr>PowerPoint 프레젠테이션</vt:lpstr>
    </vt:vector>
  </TitlesOfParts>
  <Company>DSMC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Rim-rent tear</dc:title>
  <dc:creator>smlee</dc:creator>
  <cp:lastModifiedBy>서 경진</cp:lastModifiedBy>
  <cp:revision>721</cp:revision>
  <cp:lastPrinted>2016-07-08T01:44:34Z</cp:lastPrinted>
  <dcterms:created xsi:type="dcterms:W3CDTF">2008-03-07T07:50:49Z</dcterms:created>
  <dcterms:modified xsi:type="dcterms:W3CDTF">2020-10-26T06:42:25Z</dcterms:modified>
</cp:coreProperties>
</file>