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100" d="100"/>
          <a:sy n="100" d="100"/>
        </p:scale>
        <p:origin x="276" y="3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0B662-DEB7-4293-81E9-DF748D552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FCB652-030C-48CD-B048-6C889DF60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4CECA6-6F3F-4656-81A1-ECE11948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2C60AA-B521-4A58-8FE8-4AF40903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BAAED-BD68-4DA0-A57F-DECF671E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53714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F6475-8D3D-4CB0-A3DB-27C1E5CA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F4E60D-B8E2-43E3-8365-ED626BEFC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13A80A-3CEB-426C-A3B3-7224F8DB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3B6044-0E01-485E-B079-4A6DE95F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59A255-979E-4D35-8952-AB7499A4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63953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1B4F784-C882-4E06-B257-093D6A0B5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2AF9E8-A472-4F76-9A89-BCFA65C93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58765-2EE4-451C-AB1B-9CAC7AC0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4F1B3F-4E40-4ABE-9996-E3A5EA35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9A12A5-4614-45C3-ADDB-D55AD15D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9891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A1D29-97F5-409D-B9A1-D312F2EA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662068-C501-4781-80E8-C2773558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40C35-E944-4AA8-8139-FD9B1F2E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FB6CE3-076E-4E9B-88AB-74FDE436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EB1ED5-B506-4914-BEDF-D5DD6EF1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23266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30903-E233-4199-B343-01778D91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F122B8-BB74-44D1-A173-20AE05FE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03B02D-C8E2-4D26-9D25-F9A74904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0B904F-24FB-4F45-AD47-EBB997BF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AAA489-BF30-43FB-A27E-CFC11CD3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09139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7F2A7-4CDC-421D-BF08-29F3D9C4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44065-2AA4-4B19-8CFD-ACF7D383D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FF3957-3DF1-4CC3-8801-4DA9A231A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1E4DEF-6DAA-458B-81EF-140B7894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6257D5-C564-44CC-B484-A3241BD2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663092-3D24-4B7A-9FBB-F9A04B0D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33416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9D768-CA03-407E-91F3-6A4D6710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BC86CC-CEEE-4935-8DBB-11F61F9C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274C644-EA6E-4876-BC54-97FA023A8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EB15F9-7711-4EAE-B3AA-A68CE9B89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764673-749D-4B95-87BD-457281354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0310A53-511D-4D74-887E-A6B79DCC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DFBB8DF-3B20-42F4-8A62-61B5A5D7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3DEC6F-BBC1-4AC4-B17E-73B4362C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05996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C0166-6787-4AEE-8090-370A83ED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25DCA5-2CE2-4500-B3C5-ADB35B28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CA5318-D3E7-4F95-B7B6-54E57F9E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520D9F-1724-4EFB-A691-D9F6544A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21595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A592EE-A526-40AA-835A-1FF4CEE0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4265DD-5227-4EE4-AB99-8C9FD866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03BA28-9CA8-4D01-A084-9E75C4B2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3646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DC11C-D0CB-46AB-B042-313F1C56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9433B8-0EBD-496F-9886-536545AF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CE4D80-03D1-491C-9002-19E3EC79D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D825C7-1DAF-4F87-9339-64E456D1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B5770A-90BC-460E-BC22-B2071C0E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2B3162-7E14-45BE-B05E-BD5BAF0B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402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5A03C-373B-473E-95CD-6A301EBE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4A946F8-31AE-4BE0-9ACF-3ACA8216B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5D1650-A276-4FF2-8A77-9147560A1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0D03EB-C9C0-4F3E-BEAD-AEAE4989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26F60C-6BB5-4022-BE20-649DB608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178DF5-F30B-4F62-AB5D-1BAE4FC2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31920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BEA88A-C8DE-4AC7-AB5A-174621F8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2194E-C845-467D-886C-4BDCBC40A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A8BB86-A76E-42BD-8599-A35DB6359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06E1B-CF9E-46F0-99AB-0E0E4A3C4F9A}" type="datetimeFigureOut">
              <a:rPr lang="de-LI" smtClean="0"/>
              <a:t>05.11.2020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2DF949-B104-4CAD-A428-40706529A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D683BD-A83C-42DF-9633-9D846553E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CA3C-471A-43BC-8188-CDC7BD0B3B0A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2287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0A1A33-6C3B-4254-92F7-59085D18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de-CH" dirty="0"/>
              <a:t>20 </a:t>
            </a:r>
            <a:r>
              <a:rPr lang="de-CH" dirty="0" err="1"/>
              <a:t>year</a:t>
            </a:r>
            <a:r>
              <a:rPr lang="de-CH" dirty="0"/>
              <a:t> </a:t>
            </a:r>
            <a:r>
              <a:rPr lang="de-CH" dirty="0" err="1"/>
              <a:t>old</a:t>
            </a:r>
            <a:r>
              <a:rPr lang="de-CH" dirty="0"/>
              <a:t> </a:t>
            </a:r>
            <a:r>
              <a:rPr lang="de-CH" dirty="0" err="1"/>
              <a:t>female</a:t>
            </a:r>
            <a:endParaRPr lang="de-CH" dirty="0"/>
          </a:p>
          <a:p>
            <a:r>
              <a:rPr lang="de-CH" dirty="0" err="1"/>
              <a:t>Painful</a:t>
            </a:r>
            <a:r>
              <a:rPr lang="de-CH" dirty="0"/>
              <a:t> </a:t>
            </a:r>
            <a:r>
              <a:rPr lang="de-CH" dirty="0" err="1"/>
              <a:t>right</a:t>
            </a:r>
            <a:r>
              <a:rPr lang="de-CH" dirty="0"/>
              <a:t> hip</a:t>
            </a:r>
          </a:p>
          <a:p>
            <a:r>
              <a:rPr lang="de-CH" dirty="0" err="1"/>
              <a:t>Improving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non-steroidal </a:t>
            </a:r>
            <a:r>
              <a:rPr lang="de-CH" dirty="0" err="1"/>
              <a:t>antirheumatics</a:t>
            </a:r>
            <a:endParaRPr lang="de-CH" dirty="0"/>
          </a:p>
          <a:p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trauma</a:t>
            </a:r>
            <a:endParaRPr lang="de-CH" dirty="0"/>
          </a:p>
          <a:p>
            <a:r>
              <a:rPr lang="de-CH" dirty="0"/>
              <a:t>MR </a:t>
            </a:r>
            <a:r>
              <a:rPr lang="de-CH" dirty="0" err="1"/>
              <a:t>Arthography</a:t>
            </a:r>
            <a:r>
              <a:rPr lang="de-CH" dirty="0"/>
              <a:t> </a:t>
            </a:r>
            <a:r>
              <a:rPr lang="de-CH" dirty="0" err="1"/>
              <a:t>shows</a:t>
            </a:r>
            <a:r>
              <a:rPr lang="de-CH" dirty="0"/>
              <a:t> </a:t>
            </a:r>
            <a:r>
              <a:rPr lang="de-CH" dirty="0" err="1"/>
              <a:t>focal</a:t>
            </a:r>
            <a:r>
              <a:rPr lang="de-CH" dirty="0"/>
              <a:t> </a:t>
            </a:r>
            <a:r>
              <a:rPr lang="de-CH" dirty="0" err="1"/>
              <a:t>hypointens</a:t>
            </a:r>
            <a:r>
              <a:rPr lang="de-CH" dirty="0"/>
              <a:t> </a:t>
            </a:r>
            <a:r>
              <a:rPr lang="de-CH" dirty="0" err="1"/>
              <a:t>signal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cartilage</a:t>
            </a:r>
            <a:r>
              <a:rPr lang="de-CH" dirty="0"/>
              <a:t> and </a:t>
            </a:r>
            <a:r>
              <a:rPr lang="de-CH" dirty="0" err="1"/>
              <a:t>subchondral</a:t>
            </a:r>
            <a:r>
              <a:rPr lang="de-CH" dirty="0"/>
              <a:t> </a:t>
            </a:r>
            <a:r>
              <a:rPr lang="de-CH" dirty="0" err="1"/>
              <a:t>bone</a:t>
            </a:r>
            <a:r>
              <a:rPr lang="de-CH" dirty="0"/>
              <a:t> </a:t>
            </a:r>
            <a:r>
              <a:rPr lang="de-CH" dirty="0" err="1"/>
              <a:t>plate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femoral </a:t>
            </a:r>
            <a:r>
              <a:rPr lang="de-CH" dirty="0" err="1"/>
              <a:t>head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surrounding</a:t>
            </a:r>
            <a:r>
              <a:rPr lang="de-CH" dirty="0"/>
              <a:t> </a:t>
            </a:r>
            <a:r>
              <a:rPr lang="de-CH" dirty="0" err="1"/>
              <a:t>bone</a:t>
            </a:r>
            <a:r>
              <a:rPr lang="de-CH" dirty="0"/>
              <a:t> </a:t>
            </a:r>
            <a:r>
              <a:rPr lang="de-CH" dirty="0" err="1"/>
              <a:t>marrow</a:t>
            </a:r>
            <a:r>
              <a:rPr lang="de-CH" dirty="0"/>
              <a:t> </a:t>
            </a:r>
            <a:r>
              <a:rPr lang="de-CH" dirty="0" err="1"/>
              <a:t>edema</a:t>
            </a:r>
            <a:r>
              <a:rPr lang="de-CH" dirty="0"/>
              <a:t> like </a:t>
            </a:r>
            <a:r>
              <a:rPr lang="de-CH" dirty="0" err="1"/>
              <a:t>signal</a:t>
            </a:r>
            <a:endParaRPr lang="de-CH" dirty="0"/>
          </a:p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? </a:t>
            </a:r>
            <a:r>
              <a:rPr lang="de-CH" dirty="0" err="1"/>
              <a:t>Should</a:t>
            </a:r>
            <a:r>
              <a:rPr lang="de-CH" dirty="0"/>
              <a:t> I </a:t>
            </a:r>
            <a:r>
              <a:rPr lang="de-CH" dirty="0" err="1"/>
              <a:t>recommend</a:t>
            </a:r>
            <a:r>
              <a:rPr lang="de-CH" dirty="0"/>
              <a:t> a CT?</a:t>
            </a:r>
          </a:p>
        </p:txBody>
      </p:sp>
    </p:spTree>
    <p:extLst>
      <p:ext uri="{BB962C8B-B14F-4D97-AF65-F5344CB8AC3E}">
        <p14:creationId xmlns:p14="http://schemas.microsoft.com/office/powerpoint/2010/main" val="215684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71825543-797A-404C-B666-4AAFF27CD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11"/>
          <a:stretch/>
        </p:blipFill>
        <p:spPr>
          <a:xfrm>
            <a:off x="6248619" y="184308"/>
            <a:ext cx="4859508" cy="318012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94376A3-4197-479F-8F43-9444E0129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91" t="18767" r="18783" b="29468"/>
          <a:stretch/>
        </p:blipFill>
        <p:spPr>
          <a:xfrm>
            <a:off x="190432" y="349661"/>
            <a:ext cx="2849422" cy="28494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9A9BB8-4EC6-41FC-812D-A50AE2BF8A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48" t="19637" r="31457" b="34376"/>
          <a:stretch/>
        </p:blipFill>
        <p:spPr>
          <a:xfrm>
            <a:off x="3183386" y="349661"/>
            <a:ext cx="2673530" cy="28494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112CCE-3235-4D3D-A3E1-A79A92E40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29" t="7667" r="14680" b="12390"/>
          <a:stretch/>
        </p:blipFill>
        <p:spPr>
          <a:xfrm>
            <a:off x="3179506" y="3429000"/>
            <a:ext cx="2677410" cy="29824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2020C9A-2A4C-401A-BE5B-C78AA3DCE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292" y="3429000"/>
            <a:ext cx="2921702" cy="298864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B8AECA-D91A-44A3-A8FD-9AA11700E2BE}"/>
              </a:ext>
            </a:extLst>
          </p:cNvPr>
          <p:cNvSpPr txBox="1"/>
          <p:nvPr/>
        </p:nvSpPr>
        <p:spPr>
          <a:xfrm>
            <a:off x="2395679" y="2883154"/>
            <a:ext cx="1647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bg1"/>
                </a:solidFill>
                <a:highlight>
                  <a:srgbClr val="000000"/>
                </a:highlight>
              </a:rPr>
              <a:t>PD </a:t>
            </a:r>
            <a:r>
              <a:rPr lang="de-CH" sz="4000" dirty="0" err="1">
                <a:solidFill>
                  <a:schemeClr val="bg1"/>
                </a:solidFill>
                <a:highlight>
                  <a:srgbClr val="000000"/>
                </a:highlight>
              </a:rPr>
              <a:t>fs</a:t>
            </a:r>
            <a:endParaRPr lang="de-LI" sz="4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A3C9854-1F7F-47A6-9A52-660D28E88AD2}"/>
              </a:ext>
            </a:extLst>
          </p:cNvPr>
          <p:cNvSpPr txBox="1"/>
          <p:nvPr/>
        </p:nvSpPr>
        <p:spPr>
          <a:xfrm>
            <a:off x="5930708" y="151506"/>
            <a:ext cx="308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bg1"/>
                </a:solidFill>
                <a:highlight>
                  <a:srgbClr val="000000"/>
                </a:highlight>
              </a:rPr>
              <a:t>3D-Space PD</a:t>
            </a:r>
            <a:endParaRPr lang="de-LI" sz="4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11DE72-9EE2-4E2F-AF3D-5605E96B86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39" t="9831" r="8572" b="14544"/>
          <a:stretch/>
        </p:blipFill>
        <p:spPr>
          <a:xfrm>
            <a:off x="7335493" y="3744928"/>
            <a:ext cx="3331029" cy="295782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4156C4C-6A49-4BAD-95F0-4E5A954C39BF}"/>
              </a:ext>
            </a:extLst>
          </p:cNvPr>
          <p:cNvSpPr txBox="1"/>
          <p:nvPr/>
        </p:nvSpPr>
        <p:spPr>
          <a:xfrm>
            <a:off x="9959661" y="5840983"/>
            <a:ext cx="83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>
                <a:solidFill>
                  <a:schemeClr val="bg1"/>
                </a:solidFill>
                <a:highlight>
                  <a:srgbClr val="000000"/>
                </a:highlight>
              </a:rPr>
              <a:t>T1</a:t>
            </a:r>
            <a:endParaRPr lang="de-LI" sz="4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F3FDE8E6-B847-4B24-A221-E1329B512C7E}"/>
              </a:ext>
            </a:extLst>
          </p:cNvPr>
          <p:cNvSpPr/>
          <p:nvPr/>
        </p:nvSpPr>
        <p:spPr>
          <a:xfrm rot="4308109">
            <a:off x="10338622" y="584940"/>
            <a:ext cx="548640" cy="86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 dirty="0"/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482D164A-6C20-4BBE-9055-6984E30C3749}"/>
              </a:ext>
            </a:extLst>
          </p:cNvPr>
          <p:cNvSpPr/>
          <p:nvPr/>
        </p:nvSpPr>
        <p:spPr>
          <a:xfrm rot="3573577">
            <a:off x="2159019" y="644621"/>
            <a:ext cx="548640" cy="86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D4586284-63D8-4011-9428-4FAB03D90866}"/>
              </a:ext>
            </a:extLst>
          </p:cNvPr>
          <p:cNvSpPr/>
          <p:nvPr/>
        </p:nvSpPr>
        <p:spPr>
          <a:xfrm>
            <a:off x="4205726" y="323231"/>
            <a:ext cx="548640" cy="86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9BD78D53-4ED1-4D38-AE59-F26F2143EF85}"/>
              </a:ext>
            </a:extLst>
          </p:cNvPr>
          <p:cNvSpPr/>
          <p:nvPr/>
        </p:nvSpPr>
        <p:spPr>
          <a:xfrm rot="19687673">
            <a:off x="642782" y="3227845"/>
            <a:ext cx="548640" cy="86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A4318612-02AD-4E53-99C5-4585AFE49417}"/>
              </a:ext>
            </a:extLst>
          </p:cNvPr>
          <p:cNvSpPr/>
          <p:nvPr/>
        </p:nvSpPr>
        <p:spPr>
          <a:xfrm rot="3002733">
            <a:off x="5424925" y="3387666"/>
            <a:ext cx="548640" cy="86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4E738686-CB10-441F-95DF-AFF613BF8186}"/>
              </a:ext>
            </a:extLst>
          </p:cNvPr>
          <p:cNvSpPr/>
          <p:nvPr/>
        </p:nvSpPr>
        <p:spPr>
          <a:xfrm rot="2826918">
            <a:off x="9688489" y="3681270"/>
            <a:ext cx="548640" cy="862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12023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Loupatatzis Christos</dc:creator>
  <cp:lastModifiedBy>Loupatatzis Christos</cp:lastModifiedBy>
  <cp:revision>3</cp:revision>
  <dcterms:created xsi:type="dcterms:W3CDTF">2020-11-05T18:33:33Z</dcterms:created>
  <dcterms:modified xsi:type="dcterms:W3CDTF">2020-11-05T18:50:02Z</dcterms:modified>
</cp:coreProperties>
</file>