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F60E-924B-427E-910B-B609587C69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647A-C553-44DE-B29A-80DB9405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5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B78A-EB6C-47C9-8B0C-EA9AD814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8F0540-5CAF-4C30-98F0-56667F075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073" r="31069" b="15973"/>
          <a:stretch/>
        </p:blipFill>
        <p:spPr>
          <a:xfrm rot="5400000">
            <a:off x="-7147" y="2869664"/>
            <a:ext cx="4349455" cy="265876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E50081-E725-478C-AD80-80E41D361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r="23565" b="10431"/>
          <a:stretch/>
        </p:blipFill>
        <p:spPr>
          <a:xfrm rot="5400000">
            <a:off x="3791337" y="2635377"/>
            <a:ext cx="4329240" cy="296562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51389-F6E9-46F1-920A-FAC4DDF1E3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19570" r="18559" b="3328"/>
          <a:stretch/>
        </p:blipFill>
        <p:spPr>
          <a:xfrm rot="5400000">
            <a:off x="7575376" y="2356355"/>
            <a:ext cx="4329241" cy="35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B48C-78BB-42D0-8AAC-EF5CABAA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391CCF-AC81-483F-A658-F168427831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2877" r="13346" b="10825"/>
          <a:stretch/>
        </p:blipFill>
        <p:spPr>
          <a:xfrm rot="5400000">
            <a:off x="278026" y="2378677"/>
            <a:ext cx="3620531" cy="281734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C6CB12-3374-4A05-8D58-2B1CDD1DC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16825"/>
          <a:stretch/>
        </p:blipFill>
        <p:spPr>
          <a:xfrm rot="5400000">
            <a:off x="3762058" y="2002769"/>
            <a:ext cx="3830599" cy="335909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4628A-E73D-4956-AC1D-80EC8F685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13803" r="22703" b="5236"/>
          <a:stretch/>
        </p:blipFill>
        <p:spPr>
          <a:xfrm rot="5400000">
            <a:off x="7732955" y="1707605"/>
            <a:ext cx="3885577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F618-1B2C-41E3-B1BF-0152B2A4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3BFB41-F5EC-4AD4-B032-69CC580E51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t="8554" r="9371" b="5526"/>
          <a:stretch/>
        </p:blipFill>
        <p:spPr>
          <a:xfrm rot="5400000">
            <a:off x="247360" y="2281528"/>
            <a:ext cx="4493292" cy="331161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338C9E-1FAB-497D-9C84-F554BBF0AA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859" r="9371" b="8553"/>
          <a:stretch/>
        </p:blipFill>
        <p:spPr>
          <a:xfrm rot="5400000">
            <a:off x="3858520" y="1981977"/>
            <a:ext cx="4493293" cy="3910709"/>
          </a:xfr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3886688-8B72-4C0E-BE84-8D72A447C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3255" r="4671"/>
          <a:stretch/>
        </p:blipFill>
        <p:spPr>
          <a:xfrm rot="5400000">
            <a:off x="7775699" y="1957172"/>
            <a:ext cx="4493293" cy="3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Mattar</dc:creator>
  <cp:lastModifiedBy>Mai Mattar</cp:lastModifiedBy>
  <cp:revision>8</cp:revision>
  <dcterms:created xsi:type="dcterms:W3CDTF">2020-10-07T08:30:33Z</dcterms:created>
  <dcterms:modified xsi:type="dcterms:W3CDTF">2020-10-07T09:14:12Z</dcterms:modified>
</cp:coreProperties>
</file>