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D9CC-55B1-4D16-A50F-C53FB0CDD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2042B-0A16-4D31-BC26-131273F5D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6ED1-3412-457A-98C8-38EAA687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F0E1-CB3A-47E6-868B-8B44A7B2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AF372-7976-4A83-98A8-439E413F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4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0744-4EE1-46E1-ADBB-17B84EB9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F43B4-178C-47AD-8FC9-CEC723FB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9266E-67EA-4DAE-A489-C0F18521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42C2-916D-4BDA-BEFE-9E83EED0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FC451-DD4D-4A3B-9FFA-9CB4553A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754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1C878-390A-4CB4-B858-2773F560D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90EFE-9713-4FCE-A461-4E550252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BC4CD-32B2-41EA-A7CB-79990B20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BE70-4568-4926-B4D4-61264A64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58A5-C836-4FC1-B0D0-304BE52D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00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EF0B-4CFD-4681-9B04-CDD4F99D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4CE4-BF1A-4E64-808B-927AA259D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C73D2-DC7A-45DC-8D65-BFF09392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B373-15F6-42F2-91E9-CDEC390F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E4B3-9E76-40A1-8BAD-033B86A2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49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80AD-CC0D-4D9F-AD8E-426C5EC8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2DDCB-29BF-421E-A20F-988F89E66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66EC-E97F-4916-B30A-998D1C99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AB5A6-8B0B-4B2E-8C12-61674CE6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31EA-2BCC-4923-AF1F-FBDBB8A9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77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5ED4-FF11-4BBB-B330-5A56A7BD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A530-BFD9-487C-B14C-2FD4FCA82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DBD09-BC20-4D3D-ABC0-1B79EDB1D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4631C-714B-43E4-86A3-F32B4333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B782-492E-4560-A0EB-52E393FD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BE828-0843-4323-B502-4FD2C6AA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2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6391-C9C7-4F31-A87F-1A4AE71C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0B660-51C9-42BD-8482-3B93B2A6D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FEC9D-091A-4BC6-98D1-0EE18C79A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E1432-0FE1-436C-BC68-5C24277D1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EAD3C-0953-4C72-8B95-83A11C2F4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FEC1E-18CD-4A8D-8223-439C50C9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7C7EF-486F-4508-BC3C-BCEA7537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D81EF-AD8C-4247-BB38-9C07344A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93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6679-04C8-43DC-9ACB-48170D9B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D89CE-3ED2-4E86-A4D7-5DC92899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C42C9-F198-492A-B27C-82C39AC3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0ED28-8076-47C9-A7E2-A6D4316F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45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4019B-3173-4E65-A4D5-523F2B15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E4DBA-4CF6-4520-B05B-3B7DB707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877A8-CEF2-4FC2-A9E4-8D112CFC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71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40C0-0632-4F5A-B038-7D1FF851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76EB-AB9D-481E-B5B9-BD0FC1B9E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87B60-F29F-44C7-BAD2-F71BF28B0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1DEE1-6042-4C1B-AAF7-254AE012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EE4D3-FF14-4E80-AD7A-A4DA8510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772C6-90B8-427C-991C-AB56E88F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492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5261-EED5-4A68-8CDE-9C204A6E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2CE28-DCA8-4132-A9AE-38D116453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6CDCE-2EBE-46B2-966A-211022FB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FED99-5E6A-40C1-BE80-45C21EC1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EAADE-B23D-4F16-9D7C-C76162E6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F7E98-5B8D-4699-BC92-5485A4ED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470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83E0C-20DB-4E8D-AD7E-027E9613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8D992-D91A-4EB1-A306-B1663B5A9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70DE9-01EC-4395-AB23-D2BC818F1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0D333-96C3-42B6-8AD1-3DA22BEE117F}" type="datetimeFigureOut">
              <a:rPr lang="en-IN" smtClean="0"/>
              <a:t>30-11-2020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04A24-1D23-4990-9933-686D0CD7B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88DB-D656-4035-ABBE-B55B902D7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95304-D348-421B-BF14-7719720C67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68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C100-B024-4B50-9BBB-85A8F8165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 </a:t>
            </a:r>
            <a:r>
              <a:rPr lang="en-US" dirty="0" err="1"/>
              <a:t>yr</a:t>
            </a:r>
            <a:r>
              <a:rPr lang="en-US" dirty="0"/>
              <a:t> old female with h/o trauma 2 days back. Got swelling around knee joint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99011-D133-47D7-9FCD-605D5C14F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95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81E4B0-02A7-4B2B-863F-6F0AB955F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r="4887"/>
          <a:stretch/>
        </p:blipFill>
        <p:spPr>
          <a:xfrm>
            <a:off x="335558" y="352339"/>
            <a:ext cx="4563383" cy="525989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4EE13C2-3117-433D-80EB-4B936A79C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11712"/>
          <a:stretch/>
        </p:blipFill>
        <p:spPr>
          <a:xfrm>
            <a:off x="5721290" y="352339"/>
            <a:ext cx="4764949" cy="52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5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3D55F-01D0-47E6-A551-86C07FA18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r="12617" b="2486"/>
          <a:stretch/>
        </p:blipFill>
        <p:spPr>
          <a:xfrm>
            <a:off x="771548" y="127035"/>
            <a:ext cx="3400864" cy="3046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2E873-BA30-439E-98AD-BFDD5E346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1" r="11459" b="7796"/>
          <a:stretch/>
        </p:blipFill>
        <p:spPr>
          <a:xfrm>
            <a:off x="4723681" y="108178"/>
            <a:ext cx="3107203" cy="3046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9F591-908E-4AC4-BE97-7B0CA90728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7977" b="10840"/>
          <a:stretch/>
        </p:blipFill>
        <p:spPr>
          <a:xfrm>
            <a:off x="8221211" y="108178"/>
            <a:ext cx="3204596" cy="3130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8F270-93BD-445B-BA00-44620CBDAF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14903" b="6241"/>
          <a:stretch/>
        </p:blipFill>
        <p:spPr>
          <a:xfrm>
            <a:off x="856393" y="3273240"/>
            <a:ext cx="3388796" cy="3268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0708B1-039C-4985-8B0C-C46149B471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t="2080" r="10690" b="9235"/>
          <a:stretch/>
        </p:blipFill>
        <p:spPr>
          <a:xfrm>
            <a:off x="4538802" y="3293528"/>
            <a:ext cx="3388796" cy="3258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B1ACC2-09AC-4D6E-9397-60CE0DCBEA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1912" r="11278" b="7279"/>
          <a:stretch/>
        </p:blipFill>
        <p:spPr>
          <a:xfrm>
            <a:off x="8221211" y="3315729"/>
            <a:ext cx="3366629" cy="3258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48CC77-2385-4316-B9FC-C118AC990F18}"/>
              </a:ext>
            </a:extLst>
          </p:cNvPr>
          <p:cNvSpPr txBox="1"/>
          <p:nvPr/>
        </p:nvSpPr>
        <p:spPr>
          <a:xfrm>
            <a:off x="939552" y="2804670"/>
            <a:ext cx="314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PD serial images top to bottom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3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3F24C2B-B032-4C04-A199-B29334C89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8" y="223774"/>
            <a:ext cx="3652794" cy="3395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FCA8DD-6A02-4E38-9EBC-B4A22B583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42" y="223774"/>
            <a:ext cx="3820355" cy="33495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047135-EC5E-4D1E-98F7-98D461659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59" y="207514"/>
            <a:ext cx="3714313" cy="33820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2156AD-8251-4CCB-9C44-4AFC5D480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17" y="3853680"/>
            <a:ext cx="3369004" cy="26534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C38413F-6AA7-4B1F-8B6B-1D9C2EA33D7A}"/>
              </a:ext>
            </a:extLst>
          </p:cNvPr>
          <p:cNvSpPr txBox="1"/>
          <p:nvPr/>
        </p:nvSpPr>
        <p:spPr>
          <a:xfrm>
            <a:off x="2155971" y="4781725"/>
            <a:ext cx="89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 axial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934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233DE0-D05E-4708-BF72-990A9CF1494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2" y="181382"/>
            <a:ext cx="3456264" cy="30170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15E85-0A63-4E6F-A82F-2CA04E9A7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24" y="181382"/>
            <a:ext cx="3468280" cy="3017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231BD3-9D1A-4C9B-98E7-21B8F4EB6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32" y="181382"/>
            <a:ext cx="3289588" cy="3017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967B6-8029-45B1-B9F3-08F75133B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16" y="3345825"/>
            <a:ext cx="3820616" cy="33307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6DCEDC-904F-4117-8133-1CE71ACB7632}"/>
              </a:ext>
            </a:extLst>
          </p:cNvPr>
          <p:cNvSpPr txBox="1"/>
          <p:nvPr/>
        </p:nvSpPr>
        <p:spPr>
          <a:xfrm>
            <a:off x="1174459" y="4328719"/>
            <a:ext cx="10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 axial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487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FE7B6-E74C-4B38-ADC9-0C0658ACF81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55" y="340773"/>
            <a:ext cx="5322919" cy="54685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41242-92B5-41E5-8A6C-6CDD1873C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5" y="340772"/>
            <a:ext cx="5541537" cy="54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2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1C4BF7-D235-4B1E-AA57-514227818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7" y="84341"/>
            <a:ext cx="11025930" cy="3344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22D05-F248-4611-8363-D9627970C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7" y="3520843"/>
            <a:ext cx="11025930" cy="3147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805A41-3C35-4D72-9715-5D33EDC2B4E6}"/>
              </a:ext>
            </a:extLst>
          </p:cNvPr>
          <p:cNvSpPr txBox="1"/>
          <p:nvPr/>
        </p:nvSpPr>
        <p:spPr>
          <a:xfrm>
            <a:off x="3590488" y="189707"/>
            <a:ext cx="544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Precontrast</a:t>
            </a:r>
            <a:r>
              <a:rPr lang="en-US" b="1" dirty="0">
                <a:solidFill>
                  <a:schemeClr val="bg1"/>
                </a:solidFill>
              </a:rPr>
              <a:t> FS, post contrast FS and subtraction images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B1535-91DD-4515-809F-32B15240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" y="178743"/>
            <a:ext cx="10780783" cy="3074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54741-B89C-4409-AD62-2D42FD0AF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3" y="3381800"/>
            <a:ext cx="10780783" cy="3344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4B0E8A-6B2A-47C0-A858-1B8AA4AAC0E1}"/>
              </a:ext>
            </a:extLst>
          </p:cNvPr>
          <p:cNvSpPr txBox="1"/>
          <p:nvPr/>
        </p:nvSpPr>
        <p:spPr>
          <a:xfrm>
            <a:off x="3590488" y="189707"/>
            <a:ext cx="544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Precontrast</a:t>
            </a:r>
            <a:r>
              <a:rPr lang="en-US" b="1" dirty="0">
                <a:solidFill>
                  <a:schemeClr val="bg1"/>
                </a:solidFill>
              </a:rPr>
              <a:t> FS, post contrast FS and subtraction images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1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7DA2-BBA7-4FEF-B4BC-3158C310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F0913-0F33-46D3-841E-657DF6148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Defect in LPFL due to trauma with a hematoma?</a:t>
            </a:r>
          </a:p>
          <a:p>
            <a:r>
              <a:rPr lang="en-US" dirty="0"/>
              <a:t>Fat/muscle hernia?</a:t>
            </a:r>
          </a:p>
          <a:p>
            <a:r>
              <a:rPr lang="en-US"/>
              <a:t>Please share your views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3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69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8 yr old female with h/o trauma 2 days back. Got swelling around knee joint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yr old female with h/o trauma 2 days back. Got swelling around knee joint </dc:title>
  <dc:creator>a_rahalkar@yahoo.com</dc:creator>
  <cp:lastModifiedBy>Admin</cp:lastModifiedBy>
  <cp:revision>3</cp:revision>
  <dcterms:created xsi:type="dcterms:W3CDTF">2020-11-30T13:29:22Z</dcterms:created>
  <dcterms:modified xsi:type="dcterms:W3CDTF">2020-11-30T15:54:02Z</dcterms:modified>
</cp:coreProperties>
</file>